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468" r:id="rId3"/>
    <p:sldId id="469" r:id="rId4"/>
    <p:sldId id="470" r:id="rId5"/>
    <p:sldId id="471" r:id="rId6"/>
    <p:sldId id="472" r:id="rId7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9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22" autoAdjust="0"/>
    <p:restoredTop sz="94531" autoAdjust="0"/>
  </p:normalViewPr>
  <p:slideViewPr>
    <p:cSldViewPr>
      <p:cViewPr>
        <p:scale>
          <a:sx n="88" d="100"/>
          <a:sy n="88" d="100"/>
        </p:scale>
        <p:origin x="-444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3404"/>
    </p:cViewPr>
  </p:sorterViewPr>
  <p:notesViewPr>
    <p:cSldViewPr>
      <p:cViewPr varScale="1">
        <p:scale>
          <a:sx n="61" d="100"/>
          <a:sy n="61" d="100"/>
        </p:scale>
        <p:origin x="-2652" y="-78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201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9F6FD4D-D99A-4AF1-BBDC-87F92717B91D}" type="datetimeFigureOut">
              <a:rPr lang="en-US" smtClean="0"/>
              <a:t>5/3/2016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248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355E3-9C1C-45ED-A930-D7A0EEAED4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64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28194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36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6064608"/>
            <a:ext cx="990599" cy="6886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2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sz="4400" dirty="0" smtClean="0"/>
              <a:t>[Pin Reference] Cases</a:t>
            </a:r>
            <a:br>
              <a:rPr lang="en-US" sz="44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Bob Ross, </a:t>
            </a:r>
            <a:r>
              <a:rPr lang="en-US" sz="3200" dirty="0" err="1" smtClean="0"/>
              <a:t>Teraspeed</a:t>
            </a:r>
            <a:r>
              <a:rPr lang="en-US" sz="3200" dirty="0" smtClean="0"/>
              <a:t> Labs</a:t>
            </a:r>
            <a:br>
              <a:rPr lang="en-US" sz="3200" dirty="0" smtClean="0"/>
            </a:br>
            <a:r>
              <a:rPr lang="en-US" sz="3200" dirty="0" smtClean="0"/>
              <a:t>bob@teraspeedlabs.com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66800" y="4038600"/>
            <a:ext cx="7315200" cy="121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ATM Meeting</a:t>
            </a:r>
          </a:p>
          <a:p>
            <a:pPr marL="0" indent="0" algn="ctr">
              <a:buNone/>
            </a:pPr>
            <a:r>
              <a:rPr lang="en-US" dirty="0" smtClean="0"/>
              <a:t>May 3, 2016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47975" cy="365125"/>
          </a:xfrm>
        </p:spPr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657" y="5181600"/>
            <a:ext cx="16256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46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Some Reference Examples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“Dominant” reference based on internal circuit or known specification (PECL, Open Drain??)</a:t>
            </a:r>
          </a:p>
          <a:p>
            <a:r>
              <a:rPr lang="en-US" dirty="0" smtClean="0"/>
              <a:t>Some measurement references with different externally applied voltages should be a function of two rails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048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CMOS and TTL Thresholds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51857"/>
            <a:ext cx="8371114" cy="5231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495800" y="2286001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Analog Devices MT-098 Tutorial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39171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CMOS and TTL Thresholds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14" y="1240971"/>
            <a:ext cx="8371114" cy="5231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1905000" y="2324100"/>
            <a:ext cx="1143000" cy="4953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758543" y="3962400"/>
            <a:ext cx="1387929" cy="6470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133600" y="3733800"/>
            <a:ext cx="1219200" cy="1143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172200" y="4876800"/>
            <a:ext cx="12954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242957" y="2256472"/>
            <a:ext cx="25200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CMOS thresholds references a function of both rails, TTL thresholds a function of the negative rail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50168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PECL/ECL Thresholds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17172"/>
            <a:ext cx="85344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800600" y="3814895"/>
            <a:ext cx="358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1974 MECL Integrated Circuits Series A (Motorola)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895046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PECL/ECL Thresholds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2016 Teraspeed Labs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17172"/>
            <a:ext cx="85344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800600" y="3886201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300 </a:t>
            </a:r>
            <a:r>
              <a:rPr lang="en-US" b="1" dirty="0" smtClean="0">
                <a:latin typeface="Symbol" panose="05050102010706020507" pitchFamily="18" charset="2"/>
              </a:rPr>
              <a:t>W</a:t>
            </a:r>
            <a:r>
              <a:rPr lang="en-US" b="1" dirty="0" smtClean="0"/>
              <a:t> to 2.30 k divider shows </a:t>
            </a:r>
            <a:r>
              <a:rPr lang="en-US" b="1" dirty="0" err="1" smtClean="0"/>
              <a:t>Vcc</a:t>
            </a:r>
            <a:r>
              <a:rPr lang="en-US" b="1" dirty="0" smtClean="0"/>
              <a:t> dominates thresholds</a:t>
            </a:r>
            <a:endParaRPr lang="en-US" b="1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6520543" y="3521529"/>
            <a:ext cx="0" cy="38100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81574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20674</TotalTime>
  <Words>129</Words>
  <Application>Microsoft Office PowerPoint</Application>
  <PresentationFormat>On-screen Show (4:3)</PresentationFormat>
  <Paragraphs>27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Executive</vt:lpstr>
      <vt:lpstr>[Pin Reference] Cases  Bob Ross, Teraspeed Labs bob@teraspeedlabs.com  </vt:lpstr>
      <vt:lpstr>Some Reference Examples</vt:lpstr>
      <vt:lpstr>CMOS and TTL Thresholds</vt:lpstr>
      <vt:lpstr>CMOS and TTL Thresholds</vt:lpstr>
      <vt:lpstr>PECL/ECL Thresholds</vt:lpstr>
      <vt:lpstr>PECL/ECL Thresholds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Dagostino</dc:creator>
  <cp:lastModifiedBy>bob</cp:lastModifiedBy>
  <cp:revision>999</cp:revision>
  <cp:lastPrinted>2014-09-15T17:44:41Z</cp:lastPrinted>
  <dcterms:created xsi:type="dcterms:W3CDTF">2014-08-14T21:20:06Z</dcterms:created>
  <dcterms:modified xsi:type="dcterms:W3CDTF">2016-05-03T18:23:03Z</dcterms:modified>
</cp:coreProperties>
</file>